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70" r:id="rId2"/>
    <p:sldId id="269" r:id="rId3"/>
    <p:sldId id="256" r:id="rId4"/>
    <p:sldId id="257" r:id="rId5"/>
    <p:sldId id="258" r:id="rId6"/>
    <p:sldId id="265" r:id="rId7"/>
    <p:sldId id="259" r:id="rId8"/>
    <p:sldId id="260" r:id="rId9"/>
    <p:sldId id="264" r:id="rId10"/>
    <p:sldId id="266" r:id="rId11"/>
    <p:sldId id="267" r:id="rId12"/>
    <p:sldId id="261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2" autoAdjust="0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184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57AD2-A12E-E048-AE0E-4FF89BFA20F8}" type="datetimeFigureOut">
              <a:rPr lang="de-DE" smtClean="0"/>
              <a:t>11.12.18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40C39-371C-BE48-B6CF-FA6B261942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54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Bestehende, äußerst beengte und nicht mehr gesetzeskonforme Krankenpflegeschule für 120 junge Frauen, links daneben der Bauplatz für die neue Schule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BD74A-52A1-43C7-B46F-8C9F0FB43E9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875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Enge im Unterrichtsraum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BD74A-52A1-43C7-B46F-8C9F0FB43E9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84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Enge im Schlafsaal, ca. 20 Betten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BD74A-52A1-43C7-B46F-8C9F0FB43E9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885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Grundsteinlegung für das </a:t>
            </a:r>
            <a:r>
              <a:rPr lang="de-DE"/>
              <a:t>neue Schulgebäude </a:t>
            </a:r>
            <a:r>
              <a:rPr lang="de-DE" dirty="0"/>
              <a:t>September 2018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40C39-371C-BE48-B6CF-FA6B2619427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622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Grundsteinlegung für das neue Wohnheim der Schülerinnen am 10. November 2018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BD74A-52A1-43C7-B46F-8C9F0FB43E9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33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 Teil der Schülerinnen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BD74A-52A1-43C7-B46F-8C9F0FB43E9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06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Einige der 120 Schülerinnen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40C39-371C-BE48-B6CF-FA6B2619427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77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Ausbildung mit einfachsten Mitteln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40C39-371C-BE48-B6CF-FA6B2619427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46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Manche der jungen Frauen kommen aus Teilen Indiens, wo sie als Christinnen unterdrückt sind, sie finden hier nicht nur Ausbildung, sondern auch Schutz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40C39-371C-BE48-B6CF-FA6B2619427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845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Ausbildungsstätte: Allgemeinkrankenhaus </a:t>
            </a:r>
            <a:r>
              <a:rPr lang="de-DE" dirty="0" err="1"/>
              <a:t>Kondala</a:t>
            </a:r>
            <a:r>
              <a:rPr lang="de-DE" dirty="0"/>
              <a:t>, in unmittelbarer Nähe von Schule und Wohnheim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40C39-371C-BE48-B6CF-FA6B2619427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684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OP: Teil der Ausbildung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40C39-371C-BE48-B6CF-FA6B2619427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80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Zahnmedizin: Teil der Ausbildung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40C39-371C-BE48-B6CF-FA6B2619427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658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Ausbildungsplan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40C39-371C-BE48-B6CF-FA6B2619427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95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027-5448-AF49-A91A-572594918B88}" type="datetimeFigureOut">
              <a:rPr lang="de-DE" smtClean="0"/>
              <a:t>11.12.18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4FD-44C0-4346-9ADF-F010C19EDA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95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027-5448-AF49-A91A-572594918B88}" type="datetimeFigureOut">
              <a:rPr lang="de-DE" smtClean="0"/>
              <a:t>11.12.18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4FD-44C0-4346-9ADF-F010C19EDA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24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027-5448-AF49-A91A-572594918B88}" type="datetimeFigureOut">
              <a:rPr lang="de-DE" smtClean="0"/>
              <a:t>11.12.18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4FD-44C0-4346-9ADF-F010C19EDA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46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027-5448-AF49-A91A-572594918B88}" type="datetimeFigureOut">
              <a:rPr lang="de-DE" smtClean="0"/>
              <a:t>11.12.18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4FD-44C0-4346-9ADF-F010C19EDA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75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027-5448-AF49-A91A-572594918B88}" type="datetimeFigureOut">
              <a:rPr lang="de-DE" smtClean="0"/>
              <a:t>11.12.18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4FD-44C0-4346-9ADF-F010C19EDA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50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027-5448-AF49-A91A-572594918B88}" type="datetimeFigureOut">
              <a:rPr lang="de-DE" smtClean="0"/>
              <a:t>11.12.18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4FD-44C0-4346-9ADF-F010C19EDA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73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027-5448-AF49-A91A-572594918B88}" type="datetimeFigureOut">
              <a:rPr lang="de-DE" smtClean="0"/>
              <a:t>11.12.18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4FD-44C0-4346-9ADF-F010C19EDA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53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027-5448-AF49-A91A-572594918B88}" type="datetimeFigureOut">
              <a:rPr lang="de-DE" smtClean="0"/>
              <a:t>11.12.18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4FD-44C0-4346-9ADF-F010C19EDA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88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027-5448-AF49-A91A-572594918B88}" type="datetimeFigureOut">
              <a:rPr lang="de-DE" smtClean="0"/>
              <a:t>11.12.18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4FD-44C0-4346-9ADF-F010C19EDA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05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027-5448-AF49-A91A-572594918B88}" type="datetimeFigureOut">
              <a:rPr lang="de-DE" smtClean="0"/>
              <a:t>11.12.18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4FD-44C0-4346-9ADF-F010C19EDA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09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027-5448-AF49-A91A-572594918B88}" type="datetimeFigureOut">
              <a:rPr lang="de-DE" smtClean="0"/>
              <a:t>11.12.18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D4FD-44C0-4346-9ADF-F010C19EDA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1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E1027-5448-AF49-A91A-572594918B88}" type="datetimeFigureOut">
              <a:rPr lang="de-DE" smtClean="0"/>
              <a:t>11.12.18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BD4FD-44C0-4346-9ADF-F010C19EDA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208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F73D6AB-7F03-4A09-840C-8784330F30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8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E97165-7C8B-460A-B20B-00923E5878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3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326FFC7-A54C-4A60-A924-2F4B59C10A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4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026BAF8-60CB-974D-8701-43A16C580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" y="0"/>
            <a:ext cx="1216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72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8B0A336-C00B-4D07-8B9F-8838C366C9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E120870-8C59-4F1E-BD22-6D1B126379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9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257FA79-E4D9-C340-B87E-59C70687FF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16871B4-64AD-D94A-90B5-A0DEEBE5A6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8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7C3D484-5497-BA40-B1F3-148CF30569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2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3DC7853-B7EA-B343-A2B7-96A263F3B7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9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97C2FA-4A6E-8147-A24F-3B08F049C7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620" y="0"/>
            <a:ext cx="5188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1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F4CAB71-6AC3-DA47-8C4B-BC56856FC2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2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3014145-F053-0745-9FF0-DC1C03E605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8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</Words>
  <Application>Microsoft Macintosh PowerPoint</Application>
  <PresentationFormat>Breitbild</PresentationFormat>
  <Paragraphs>26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Schanz, Markus</dc:creator>
  <cp:lastModifiedBy>Schanz, Markus</cp:lastModifiedBy>
  <cp:revision>7</cp:revision>
  <dcterms:created xsi:type="dcterms:W3CDTF">2018-10-31T09:03:59Z</dcterms:created>
  <dcterms:modified xsi:type="dcterms:W3CDTF">2018-12-11T16:51:41Z</dcterms:modified>
</cp:coreProperties>
</file>