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9" r:id="rId2"/>
    <p:sldId id="387" r:id="rId3"/>
    <p:sldId id="388" r:id="rId4"/>
    <p:sldId id="293" r:id="rId5"/>
    <p:sldId id="289" r:id="rId6"/>
    <p:sldId id="338" r:id="rId7"/>
    <p:sldId id="279" r:id="rId8"/>
    <p:sldId id="343" r:id="rId9"/>
    <p:sldId id="390" r:id="rId10"/>
    <p:sldId id="386" r:id="rId11"/>
    <p:sldId id="392" r:id="rId12"/>
    <p:sldId id="353" r:id="rId13"/>
    <p:sldId id="285" r:id="rId14"/>
    <p:sldId id="368" r:id="rId15"/>
    <p:sldId id="391" r:id="rId16"/>
    <p:sldId id="287" r:id="rId17"/>
    <p:sldId id="337" r:id="rId18"/>
    <p:sldId id="3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Anwender" initials="Office" lastIdx="1" clrIdx="0"/>
  <p:cmAuthor id="2" name="Microsoft Office-Anwend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5" autoAdjust="0"/>
    <p:restoredTop sz="94676"/>
  </p:normalViewPr>
  <p:slideViewPr>
    <p:cSldViewPr snapToGrid="0"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3C86-D177-E248-9294-7628E01A202E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F438-662A-3040-BF3C-0E3A757C7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4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942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1.500 Gemeinden, 1.000 Pastoren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06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1"/>
                </a:solidFill>
              </a:rPr>
              <a:t>120.000 regelmäßige Gottesdienstbesucher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F438-662A-3040-BF3C-0E3A757C72F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01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Bücher, die bei der Geschäftsstelle angefordert</a:t>
            </a:r>
            <a:r>
              <a:rPr lang="de-DE" baseline="0" dirty="0"/>
              <a:t> werden können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F438-662A-3040-BF3C-0E3A757C72F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3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Ausbildung zur Krankenschwester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26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Elektriker lernen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57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Mutter mit neugeborenem Kind, mit Ärztin Dr. </a:t>
            </a:r>
            <a:r>
              <a:rPr lang="de-DE" dirty="0" err="1"/>
              <a:t>Nalini</a:t>
            </a:r>
            <a:r>
              <a:rPr lang="de-DE" dirty="0"/>
              <a:t> und</a:t>
            </a:r>
            <a:r>
              <a:rPr lang="de-DE" baseline="0" dirty="0"/>
              <a:t> Schwester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15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Witwenhilfe und Witwenwohnheim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F438-662A-3040-BF3C-0E3A757C72F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Kinder mit speziellen Bedürfnissen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54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Hilfe in Slumgebieten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F438-662A-3040-BF3C-0E3A757C72F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579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Mutter ist HIV-positiv, Kind gesund geboren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64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9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4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9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5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6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9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7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1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912E-4B24-4A19-ACC1-2A1858629FC9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305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9B39FEF1-2C05-7B4B-896A-A32D0E8411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" y="2091559"/>
            <a:ext cx="9091001" cy="26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A316BFC-0BD1-440E-A007-69F4C503D5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8" y="153096"/>
            <a:ext cx="1221581" cy="3578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251331" y="246185"/>
            <a:ext cx="3103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Missionskrankenhaus mit Schwerpunkt Geburtshilfe, innere Medizin und Allgemeinchirurgie</a:t>
            </a:r>
          </a:p>
        </p:txBody>
      </p:sp>
    </p:spTree>
    <p:extLst>
      <p:ext uri="{BB962C8B-B14F-4D97-AF65-F5344CB8AC3E}">
        <p14:creationId xmlns:p14="http://schemas.microsoft.com/office/powerpoint/2010/main" val="40381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40215" y="668216"/>
            <a:ext cx="3569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Bible</a:t>
            </a:r>
            <a:r>
              <a:rPr lang="de-DE" sz="2400" b="1" dirty="0" smtClean="0"/>
              <a:t> College mit Vollzeitstudium,</a:t>
            </a:r>
            <a:br>
              <a:rPr lang="de-DE" sz="2400" b="1" dirty="0" smtClean="0"/>
            </a:br>
            <a:r>
              <a:rPr lang="de-DE" sz="2400" b="1" dirty="0" smtClean="0"/>
              <a:t>Online Kursen und </a:t>
            </a:r>
            <a:r>
              <a:rPr lang="de-DE" sz="2400" b="1" dirty="0" err="1"/>
              <a:t>E</a:t>
            </a:r>
            <a:r>
              <a:rPr lang="de-DE" sz="2400" b="1" dirty="0" err="1" smtClean="0"/>
              <a:t>vangelistenausbildung</a:t>
            </a: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3" y="3780691"/>
            <a:ext cx="3675185" cy="245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420" r="19444" b="3151"/>
          <a:stretch/>
        </p:blipFill>
        <p:spPr>
          <a:xfrm rot="4566316">
            <a:off x="624268" y="409922"/>
            <a:ext cx="4173964" cy="4553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3" y="5872984"/>
            <a:ext cx="1221581" cy="3578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7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F4354B-225F-4490-AA17-F9F633304E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65" y="0"/>
            <a:ext cx="9717362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A35B8A-81D9-4369-9197-9F586C5A35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75" y="6383029"/>
            <a:ext cx="1221581" cy="3578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0" y="5380893"/>
            <a:ext cx="363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Witwenhilfe und Witwenwohnheim</a:t>
            </a:r>
          </a:p>
        </p:txBody>
      </p:sp>
    </p:spTree>
    <p:extLst>
      <p:ext uri="{BB962C8B-B14F-4D97-AF65-F5344CB8AC3E}">
        <p14:creationId xmlns:p14="http://schemas.microsoft.com/office/powerpoint/2010/main" val="19952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89169C5-20CB-4547-A848-743A4D2A8722}"/>
              </a:ext>
            </a:extLst>
          </p:cNvPr>
          <p:cNvSpPr txBox="1"/>
          <p:nvPr/>
        </p:nvSpPr>
        <p:spPr>
          <a:xfrm>
            <a:off x="488034" y="5041928"/>
            <a:ext cx="319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Kinder mit </a:t>
            </a:r>
          </a:p>
          <a:p>
            <a:r>
              <a:rPr lang="de-DE" sz="2400" b="1" dirty="0"/>
              <a:t>speziellen Bedürfnissen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18068"/>
          <a:stretch/>
        </p:blipFill>
        <p:spPr>
          <a:xfrm>
            <a:off x="38745" y="348709"/>
            <a:ext cx="4571430" cy="4357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1A719C-2D72-4801-BD52-E3CCE965B4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5" y="244112"/>
            <a:ext cx="1221581" cy="3578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0" y="0"/>
            <a:ext cx="457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48E745-A195-4509-A0ED-34126B6B0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/>
          <a:stretch/>
        </p:blipFill>
        <p:spPr>
          <a:xfrm>
            <a:off x="395701" y="3347633"/>
            <a:ext cx="4559227" cy="3363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1CA4C4-7E16-4EBA-9E0D-E94BF3F04A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5" y="173670"/>
            <a:ext cx="1221581" cy="3578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4CA6FE-15FC-4239-8600-880225B919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30" y="173670"/>
            <a:ext cx="4349855" cy="3262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072" y="3696346"/>
            <a:ext cx="1872313" cy="28091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8903" y="646905"/>
            <a:ext cx="30531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 den Slumgebieten arbeiten Sozialarbeiter der </a:t>
            </a:r>
            <a:r>
              <a:rPr lang="de-DE" sz="2400" b="1" dirty="0" err="1"/>
              <a:t>Nethanjakirche</a:t>
            </a:r>
            <a:r>
              <a:rPr lang="de-DE" sz="2400" b="1" dirty="0"/>
              <a:t>, betreuen z.B. HIV-positive Patienten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2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2F62A98-2685-486F-A2D5-015E4F06DAEC}"/>
              </a:ext>
            </a:extLst>
          </p:cNvPr>
          <p:cNvSpPr txBox="1"/>
          <p:nvPr/>
        </p:nvSpPr>
        <p:spPr>
          <a:xfrm>
            <a:off x="213586" y="1092942"/>
            <a:ext cx="1298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Aidshilfe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A35B8A-81D9-4369-9197-9F586C5A3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4" y="245312"/>
            <a:ext cx="1221581" cy="3578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3" y="1714461"/>
            <a:ext cx="7470183" cy="49801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5388"/>
            <a:ext cx="4287219" cy="2858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99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C3FE98F-9D59-463B-B1C3-91566F3B5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1"/>
            <a:ext cx="10314590" cy="68763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43DC1B9-DF18-49A5-A4CB-C8E385916767}"/>
              </a:ext>
            </a:extLst>
          </p:cNvPr>
          <p:cNvSpPr txBox="1"/>
          <p:nvPr/>
        </p:nvSpPr>
        <p:spPr>
          <a:xfrm>
            <a:off x="2257867" y="199205"/>
            <a:ext cx="448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1.500 Gemeinden, 1.000 Pastoren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87" y="199205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BB5056-9E3E-41AD-92EC-BF37777694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067" y="0"/>
            <a:ext cx="10287001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FC715F4-463C-4267-8E75-8462B25DEAA3}"/>
              </a:ext>
            </a:extLst>
          </p:cNvPr>
          <p:cNvSpPr txBox="1"/>
          <p:nvPr/>
        </p:nvSpPr>
        <p:spPr>
          <a:xfrm>
            <a:off x="1364224" y="6019112"/>
            <a:ext cx="5721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120.000 regelmäßige Gottesdienstbesucher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6FADD2-87D6-43CB-B9C1-B720876671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8" y="6301862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6522" y="1731042"/>
            <a:ext cx="2533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Unser aktuelles Buch </a:t>
            </a:r>
            <a:r>
              <a:rPr lang="de-DE" sz="2000" dirty="0"/>
              <a:t>mit Geschichten, erlebt von unseren indischen Geschwistern und aufgeschrieben von Ekkehard Graf und</a:t>
            </a:r>
            <a:br>
              <a:rPr lang="de-DE" sz="2000" dirty="0"/>
            </a:br>
            <a:r>
              <a:rPr lang="de-DE" sz="2000" dirty="0"/>
              <a:t>Markus Schanz.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10" y="0"/>
            <a:ext cx="455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80C5EA-5560-7F41-AEC9-06E8D817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17230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708228" y="226195"/>
            <a:ext cx="25697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</a:rPr>
              <a:t>Wir arbeiten in vier Regionen des indischen Bundestaates </a:t>
            </a:r>
            <a:r>
              <a:rPr lang="de-DE" sz="2000" dirty="0" err="1">
                <a:solidFill>
                  <a:srgbClr val="FFC000"/>
                </a:solidFill>
              </a:rPr>
              <a:t>Andhra</a:t>
            </a:r>
            <a:r>
              <a:rPr lang="de-DE" sz="2000" dirty="0">
                <a:solidFill>
                  <a:srgbClr val="FFC000"/>
                </a:solidFill>
              </a:rPr>
              <a:t> Pradesh und angrenzenden Gebieten mit vier Partner-organisationen.</a:t>
            </a:r>
            <a:br>
              <a:rPr lang="de-DE" sz="2000" dirty="0">
                <a:solidFill>
                  <a:srgbClr val="FFC000"/>
                </a:solidFill>
              </a:rPr>
            </a:br>
            <a:r>
              <a:rPr lang="de-DE" sz="2000" dirty="0">
                <a:solidFill>
                  <a:srgbClr val="FFC000"/>
                </a:solidFill>
              </a:rPr>
              <a:t>Diese sind untereinander wiederum zur „Nethanja-Kirche“ zusammen-geschlossen.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64" y="155244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AF61D0-89F9-A847-9480-B1CB545E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9143999" cy="68603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2" y="190413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F1CDD12-4FE3-AE49-A37B-1AAC2BC65C37}"/>
              </a:ext>
            </a:extLst>
          </p:cNvPr>
          <p:cNvSpPr txBox="1"/>
          <p:nvPr/>
        </p:nvSpPr>
        <p:spPr>
          <a:xfrm>
            <a:off x="149283" y="104224"/>
            <a:ext cx="81350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Unsere Schwerpunkte: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schemeClr val="accent6">
                    <a:lumMod val="75000"/>
                  </a:schemeClr>
                </a:solidFill>
              </a:rPr>
              <a:t>Hilfe für die Ärmsten der Armen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schemeClr val="accent6">
                    <a:lumMod val="75000"/>
                  </a:schemeClr>
                </a:solidFill>
              </a:rPr>
              <a:t>Verkündigung des Evangeliums in Indien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95966" y="5097094"/>
            <a:ext cx="5916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2"/>
                </a:solidFill>
              </a:rPr>
              <a:t>Kinder und Ausbildung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2"/>
                </a:solidFill>
              </a:rPr>
              <a:t>Medizinische und soziale Arbeit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2"/>
                </a:solidFill>
              </a:rPr>
              <a:t>Gemeindeaufbau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/>
          <a:stretch/>
        </p:blipFill>
        <p:spPr>
          <a:xfrm rot="21155502">
            <a:off x="-28394" y="4113423"/>
            <a:ext cx="2623123" cy="1967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BB5056-9E3E-41AD-92EC-BF37777694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4" y="2472086"/>
            <a:ext cx="3786563" cy="252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16630" r="27712" b="8114"/>
          <a:stretch/>
        </p:blipFill>
        <p:spPr>
          <a:xfrm rot="981244">
            <a:off x="6170135" y="2876807"/>
            <a:ext cx="2958218" cy="2151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8" y="132836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CBCAEA-BC32-418B-8B84-18E5B8DA85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825" cy="6857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92D1B2-9131-48FA-9A2E-4AFE980BC6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3" y="191456"/>
            <a:ext cx="1221581" cy="3578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2D1DF0-BC42-478E-A51B-714BA58C4D72}"/>
              </a:ext>
            </a:extLst>
          </p:cNvPr>
          <p:cNvSpPr txBox="1"/>
          <p:nvPr/>
        </p:nvSpPr>
        <p:spPr>
          <a:xfrm>
            <a:off x="1915512" y="5795496"/>
            <a:ext cx="442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Mädchendörfer für 200 Mädchen</a:t>
            </a:r>
          </a:p>
        </p:txBody>
      </p:sp>
    </p:spTree>
    <p:extLst>
      <p:ext uri="{BB962C8B-B14F-4D97-AF65-F5344CB8AC3E}">
        <p14:creationId xmlns:p14="http://schemas.microsoft.com/office/powerpoint/2010/main" val="31695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E0DA83-2CCC-4659-9652-877273D1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-508" r="6993" b="508"/>
          <a:stretch/>
        </p:blipFill>
        <p:spPr>
          <a:xfrm>
            <a:off x="0" y="-67009"/>
            <a:ext cx="9144000" cy="69567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7D0AC14-8170-4760-A322-C6DD3AF4D8A9}"/>
              </a:ext>
            </a:extLst>
          </p:cNvPr>
          <p:cNvSpPr txBox="1"/>
          <p:nvPr/>
        </p:nvSpPr>
        <p:spPr>
          <a:xfrm>
            <a:off x="3944319" y="311662"/>
            <a:ext cx="434086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Insgesamt 800 Kinderheimplätze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8" y="132747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EAAA115-7889-47B8-B555-CBA4A0E1CA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1" y="384821"/>
            <a:ext cx="1221581" cy="3578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D8C9A03-AE2F-40CE-B058-69F2393FCA08}"/>
              </a:ext>
            </a:extLst>
          </p:cNvPr>
          <p:cNvSpPr txBox="1"/>
          <p:nvPr/>
        </p:nvSpPr>
        <p:spPr>
          <a:xfrm>
            <a:off x="260333" y="4804011"/>
            <a:ext cx="347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Drei </a:t>
            </a:r>
            <a:r>
              <a:rPr lang="de-DE" sz="2400" b="1" dirty="0" err="1"/>
              <a:t>Highschools</a:t>
            </a:r>
            <a:r>
              <a:rPr lang="de-DE" sz="2400" b="1" dirty="0"/>
              <a:t> und zwei Junior Colleges mit </a:t>
            </a:r>
          </a:p>
          <a:p>
            <a:r>
              <a:rPr lang="de-DE" sz="2400" b="1" dirty="0"/>
              <a:t>Insgesamt 1.400 Schülerinnen und Schülern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819">
            <a:off x="418543" y="868708"/>
            <a:ext cx="4816167" cy="320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18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C012C3-AF79-4C90-955A-36F65971BA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64" y="98466"/>
            <a:ext cx="1221581" cy="3578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A528275-BB6E-4A4E-A613-CB0CE1CE5BFC}"/>
              </a:ext>
            </a:extLst>
          </p:cNvPr>
          <p:cNvSpPr txBox="1"/>
          <p:nvPr/>
        </p:nvSpPr>
        <p:spPr>
          <a:xfrm>
            <a:off x="6981987" y="5822606"/>
            <a:ext cx="2162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Ausbildung: 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Krankenpflege</a:t>
            </a:r>
          </a:p>
        </p:txBody>
      </p:sp>
    </p:spTree>
    <p:extLst>
      <p:ext uri="{BB962C8B-B14F-4D97-AF65-F5344CB8AC3E}">
        <p14:creationId xmlns:p14="http://schemas.microsoft.com/office/powerpoint/2010/main" val="39665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8948">
            <a:off x="6878509" y="1422673"/>
            <a:ext cx="1857756" cy="2477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652" y="4021810"/>
            <a:ext cx="4255348" cy="283619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6858000" cy="4572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37538" y="352853"/>
            <a:ext cx="329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Ausbildungsstätten für</a:t>
            </a:r>
          </a:p>
          <a:p>
            <a:r>
              <a:rPr lang="de-DE" sz="2400" dirty="0"/>
              <a:t>Schlosser, Klimatechniker, Dieselmechaniker, Elektriker und Elektroniker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C012C3-AF79-4C90-955A-36F65971BA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87" y="90800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Bildschirmpräsentation (4:3)</PresentationFormat>
  <Paragraphs>47</Paragraphs>
  <Slides>18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Schanz, Markus</dc:creator>
  <cp:lastModifiedBy>Zerrer</cp:lastModifiedBy>
  <cp:revision>32</cp:revision>
  <dcterms:created xsi:type="dcterms:W3CDTF">2020-07-11T10:30:54Z</dcterms:created>
  <dcterms:modified xsi:type="dcterms:W3CDTF">2022-09-02T10:51:56Z</dcterms:modified>
</cp:coreProperties>
</file>